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roxima Nova"/>
      <p:regular r:id="rId32"/>
      <p:bold r:id="rId33"/>
      <p:italic r:id="rId34"/>
      <p:boldItalic r:id="rId35"/>
    </p:embeddedFont>
    <p:embeddedFont>
      <p:font typeface="Alfa Slab One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bold.fntdata"/><Relationship Id="rId10" Type="http://schemas.openxmlformats.org/officeDocument/2006/relationships/slide" Target="slides/slide5.xml"/><Relationship Id="rId32" Type="http://schemas.openxmlformats.org/officeDocument/2006/relationships/font" Target="fonts/ProximaNova-regular.fntdata"/><Relationship Id="rId13" Type="http://schemas.openxmlformats.org/officeDocument/2006/relationships/slide" Target="slides/slide8.xml"/><Relationship Id="rId35" Type="http://schemas.openxmlformats.org/officeDocument/2006/relationships/font" Target="fonts/ProximaNova-boldItalic.fntdata"/><Relationship Id="rId12" Type="http://schemas.openxmlformats.org/officeDocument/2006/relationships/slide" Target="slides/slide7.xml"/><Relationship Id="rId34" Type="http://schemas.openxmlformats.org/officeDocument/2006/relationships/font" Target="fonts/ProximaNova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AlfaSlabOn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74f8b0cfa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74f8b0cfa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3a54335f0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3a54335f0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4a3a8596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4a3a8596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4f8b0cfa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4f8b0cfa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4a3a85969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4a3a8596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4a3a8596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4a3a8596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4f8b0cfa9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4f8b0cfa9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4a3a8596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4a3a8596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f6419e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f6419e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4a3a8596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4a3a8596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4f8b0cfa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4f8b0cfa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4f8b0cfa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4f8b0cfa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4a3a8596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4a3a8596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4f8b0cfa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4f8b0cfa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3a54335f0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3a54335f0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73a54335f0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73a54335f0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4f8b0cfa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4f8b0cfa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4f8b0cfa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4f8b0cfa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4f8b0cfa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4f8b0cfa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74f8b0cfa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74f8b0cfa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4f8b0cfa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4f8b0cfa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3a54335f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3a54335f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3a54335f0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3a54335f0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73a54335f0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73a54335f0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4a3a8596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4a3a8596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60975" y="66250"/>
            <a:ext cx="1060175" cy="10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 rotWithShape="1">
          <a:blip r:embed="rId3">
            <a:alphaModFix/>
          </a:blip>
          <a:srcRect b="-185180" l="6730" r="-6730" t="185180"/>
          <a:stretch/>
        </p:blipFill>
        <p:spPr>
          <a:xfrm>
            <a:off x="7615413" y="4663225"/>
            <a:ext cx="1405737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675" y="4663221"/>
            <a:ext cx="1405725" cy="393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1675" y="4663221"/>
            <a:ext cx="1405725" cy="393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60975" y="66250"/>
            <a:ext cx="1060175" cy="106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675" y="4663221"/>
            <a:ext cx="1405725" cy="393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81675" y="4663221"/>
            <a:ext cx="1405725" cy="393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layermaker.com" TargetMode="External"/><Relationship Id="rId4" Type="http://schemas.openxmlformats.org/officeDocument/2006/relationships/hyperlink" Target="https://playermaker.com/videos/" TargetMode="External"/><Relationship Id="rId5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4.jp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Women's Soccer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Mariah Bastos</a:t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St. Thomas University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CIS- 545- 11 Data Warehousing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Professor Victor Karamalis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27th of April, 202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5425" y="1958675"/>
            <a:ext cx="4797750" cy="24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072325" cy="32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825" y="201325"/>
            <a:ext cx="6727226" cy="47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000"/>
            <a:ext cx="5725876" cy="20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310275"/>
            <a:ext cx="6276100" cy="28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075" y="1080675"/>
            <a:ext cx="3392600" cy="21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13" y="324538"/>
            <a:ext cx="3876675" cy="420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7988" y="1319400"/>
            <a:ext cx="4801212" cy="2717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95600" y="272125"/>
            <a:ext cx="7866000" cy="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Goal 2: Improve Distance covered per Position</a:t>
            </a:r>
            <a:endParaRPr/>
          </a:p>
        </p:txBody>
      </p:sp>
      <p:sp>
        <p:nvSpPr>
          <p:cNvPr id="141" name="Google Shape;141;p26"/>
          <p:cNvSpPr txBox="1"/>
          <p:nvPr>
            <p:ph idx="1" type="body"/>
          </p:nvPr>
        </p:nvSpPr>
        <p:spPr>
          <a:xfrm>
            <a:off x="95600" y="1270625"/>
            <a:ext cx="855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525" y="1418302"/>
            <a:ext cx="5716151" cy="35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50" y="113775"/>
            <a:ext cx="4403275" cy="4706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0725" y="1498675"/>
            <a:ext cx="4403263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4800"/>
            <a:ext cx="4494850" cy="372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850" y="954625"/>
            <a:ext cx="4025600" cy="35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Goal 3: Improve fitness </a:t>
            </a:r>
            <a:endParaRPr/>
          </a:p>
        </p:txBody>
      </p:sp>
      <p:sp>
        <p:nvSpPr>
          <p:cNvPr id="160" name="Google Shape;160;p29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525" y="1418302"/>
            <a:ext cx="5716151" cy="352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50" y="640776"/>
            <a:ext cx="6748675" cy="373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 txBox="1"/>
          <p:nvPr>
            <p:ph type="title"/>
          </p:nvPr>
        </p:nvSpPr>
        <p:spPr>
          <a:xfrm>
            <a:off x="190875" y="453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Goal 4: </a:t>
            </a:r>
            <a:r>
              <a:rPr lang="pt-BR" sz="2800"/>
              <a:t>Ball </a:t>
            </a:r>
            <a:r>
              <a:rPr lang="pt-BR" sz="2800"/>
              <a:t>Possession</a:t>
            </a:r>
            <a:r>
              <a:rPr lang="pt-BR" sz="2800"/>
              <a:t> on Losing Games</a:t>
            </a:r>
            <a:endParaRPr sz="2800"/>
          </a:p>
        </p:txBody>
      </p:sp>
      <p:sp>
        <p:nvSpPr>
          <p:cNvPr id="172" name="Google Shape;172;p31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125" y="1276625"/>
            <a:ext cx="4482925" cy="37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75" y="138550"/>
            <a:ext cx="7174452" cy="477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75" y="506800"/>
            <a:ext cx="7420900" cy="385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Goal 5: Improve Center- Midfielders</a:t>
            </a:r>
            <a:endParaRPr/>
          </a:p>
        </p:txBody>
      </p:sp>
      <p:sp>
        <p:nvSpPr>
          <p:cNvPr id="184" name="Google Shape;184;p33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025" y="1189600"/>
            <a:ext cx="4878950" cy="37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25" y="777500"/>
            <a:ext cx="6071175" cy="33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Where</a:t>
            </a:r>
            <a:endParaRPr/>
          </a:p>
        </p:txBody>
      </p:sp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311700" y="1152475"/>
            <a:ext cx="49698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Saint Thomas University Women's Soccer Team</a:t>
            </a:r>
            <a:endParaRPr/>
          </a:p>
        </p:txBody>
      </p:sp>
      <p:sp>
        <p:nvSpPr>
          <p:cNvPr id="197" name="Google Shape;197;p35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9775" y="1881475"/>
            <a:ext cx="4436945" cy="295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When (timeline)</a:t>
            </a:r>
            <a:endParaRPr/>
          </a:p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Data gathered during 2019 soccer season.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August 23rd- October 25th.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The changes should be implemented in the seasons to come. </a:t>
            </a:r>
            <a:endParaRPr/>
          </a:p>
        </p:txBody>
      </p:sp>
      <p:sp>
        <p:nvSpPr>
          <p:cNvPr id="205" name="Google Shape;205;p36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259925" y="945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/>
              <a:t>Thank you! </a:t>
            </a:r>
            <a:endParaRPr sz="5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Player Maker Sensors 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87075"/>
            <a:ext cx="17025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PlayerMaker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Videos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4350" y="1091975"/>
            <a:ext cx="5229951" cy="388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3">
            <a:alphaModFix/>
          </a:blip>
          <a:srcRect b="11621" l="25794" r="0" t="0"/>
          <a:stretch/>
        </p:blipFill>
        <p:spPr>
          <a:xfrm>
            <a:off x="337125" y="197438"/>
            <a:ext cx="7088525" cy="47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75" y="152400"/>
            <a:ext cx="4419600" cy="2486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4">
            <a:alphaModFix/>
          </a:blip>
          <a:srcRect b="0" l="0" r="23658" t="0"/>
          <a:stretch/>
        </p:blipFill>
        <p:spPr>
          <a:xfrm>
            <a:off x="5426247" y="1191550"/>
            <a:ext cx="3425725" cy="235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6350" y="2722000"/>
            <a:ext cx="4419601" cy="2421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The Problem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St. Thomas University Women's Soccer don't exploit their full potential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They don't win many games even though they have a good team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Coaches don't know how to make sense of the data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00" y="2221650"/>
            <a:ext cx="6428875" cy="27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Who Is Affected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440875" y="1337225"/>
            <a:ext cx="2766300" cy="22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Soccer team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Coaches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Athletes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Athletic</a:t>
            </a:r>
            <a:r>
              <a:rPr lang="pt-BR"/>
              <a:t> Department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School Reputation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0" r="14828" t="0"/>
          <a:stretch/>
        </p:blipFill>
        <p:spPr>
          <a:xfrm>
            <a:off x="4128925" y="1337225"/>
            <a:ext cx="3416550" cy="268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Goal 1: Finishing</a:t>
            </a:r>
            <a:endParaRPr/>
          </a:p>
        </p:txBody>
      </p:sp>
      <p:sp>
        <p:nvSpPr>
          <p:cNvPr id="104" name="Google Shape;104;p20"/>
          <p:cNvSpPr txBox="1"/>
          <p:nvPr>
            <p:ph idx="4294967295" type="body"/>
          </p:nvPr>
        </p:nvSpPr>
        <p:spPr>
          <a:xfrm>
            <a:off x="311700" y="1152475"/>
            <a:ext cx="3198000" cy="1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The first idea is to practice more intensively finishing, specially in away games. 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600" y="494900"/>
            <a:ext cx="4657957" cy="3548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100" y="477086"/>
            <a:ext cx="3920675" cy="4069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150" y="477075"/>
            <a:ext cx="3860829" cy="38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